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57" r:id="rId6"/>
    <p:sldId id="265" r:id="rId7"/>
    <p:sldId id="266" r:id="rId8"/>
    <p:sldId id="271" r:id="rId9"/>
    <p:sldId id="268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Wallpapers Kitesurfing Sea Flowers Kite Artwork Skyscapes Anime Girls Hd Online   1920x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5" r="2335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5" name="Picture 8" descr="https://lh3.googleusercontent.com/-85f0I8QTMTo/V4fFLc79gNI/AAAAAAAAAd0/sTJGER5llLUCE9Vjg4hZ5TPEG-R1MKeLACL0B/w686-h889-no/casoDeU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24" y="145578"/>
            <a:ext cx="4924912" cy="63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FutabaChannel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34" y="3111271"/>
            <a:ext cx="4697148" cy="3280158"/>
          </a:xfrm>
          <a:prstGeom prst="snip2DiagRect">
            <a:avLst>
              <a:gd name="adj1" fmla="val 10686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dqwalls.com/wallpapers/anime-vocal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3" r="13688" b="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Características de </a:t>
            </a:r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Conteúdo fortemente dividido por categorias e de curta duração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Foco nas discussões através da propagação da cultura de </a:t>
            </a:r>
            <a:r>
              <a:rPr lang="pt-BR" sz="3200" dirty="0" err="1">
                <a:solidFill>
                  <a:schemeClr val="bg1"/>
                </a:solidFill>
              </a:rPr>
              <a:t>anonimidade</a:t>
            </a:r>
            <a:r>
              <a:rPr lang="pt-BR" sz="3200" dirty="0">
                <a:solidFill>
                  <a:schemeClr val="bg1"/>
                </a:solidFill>
              </a:rPr>
              <a:t> de seus usuários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Fundamentados em modelos antigos e funcionais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1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ecure.static.tumblr.com/ddb8b1faf4e39312c2dd2fd6bf03fc82/llgbv5f/tTln984io/tumblr_static_21393_anime_scene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2228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Proposta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Baseado nos modelos existentes de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r>
              <a:rPr lang="pt-BR" sz="3200" dirty="0">
                <a:solidFill>
                  <a:schemeClr val="bg1"/>
                </a:solidFill>
              </a:rPr>
              <a:t> populares, implementar um novo </a:t>
            </a:r>
            <a:r>
              <a:rPr lang="pt-BR" sz="3200" i="1" dirty="0" err="1">
                <a:solidFill>
                  <a:schemeClr val="bg1"/>
                </a:solidFill>
              </a:rPr>
              <a:t>Imageboard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chamado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i="1" dirty="0" err="1">
                <a:solidFill>
                  <a:srgbClr val="DC143C"/>
                </a:solidFill>
              </a:rPr>
              <a:t>NyaChan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utilizando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tecnologias modernas de Desenvolvimento Web</a:t>
            </a:r>
            <a:endParaRPr lang="pt-B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0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H.P. Lovecraft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>
                <a:solidFill>
                  <a:schemeClr val="bg1"/>
                </a:solidFill>
              </a:rPr>
              <a:t>imageboards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110" y="4400591"/>
            <a:ext cx="1769155" cy="23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NyaChan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Contas de Usuário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alldevil.com/wallpapers/w03/021445-anime-blue-hair-computer-girl-p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4" r="17193"/>
          <a:stretch/>
        </p:blipFill>
        <p:spPr bwMode="auto">
          <a:xfrm flipH="1"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Responsividade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Álbuns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walldevil.com/wallpapers/w01/423723-anime-art-computer-gir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r="36673"/>
          <a:stretch/>
        </p:blipFill>
        <p:spPr bwMode="auto">
          <a:xfrm flipH="1">
            <a:off x="0" y="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reCaptcha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mean.io/system/assets/img/logos/mean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672" y="509587"/>
            <a:ext cx="11049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177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r>
              <a:rPr lang="pt-BR" sz="3200" dirty="0">
                <a:solidFill>
                  <a:schemeClr val="bg1"/>
                </a:solidFill>
              </a:rPr>
              <a:t> Obrigatórias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</TotalTime>
  <Words>157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Tema do Office</vt:lpstr>
      <vt:lpstr>NyaChan</vt:lpstr>
      <vt:lpstr>Imageboards</vt:lpstr>
      <vt:lpstr>Características de Imageboards</vt:lpstr>
      <vt:lpstr>Proposta de Software</vt:lpstr>
      <vt:lpstr>Nyarlathotep The Crawling Chaos</vt:lpstr>
      <vt:lpstr>NyaChan</vt:lpstr>
      <vt:lpstr>Funcionalidades</vt:lpstr>
      <vt:lpstr>Implementação</vt:lpstr>
      <vt:lpstr>Da Rules</vt:lpstr>
      <vt:lpstr>Casos de Uso</vt:lpstr>
      <vt:lpstr>NyaChan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lite</cp:lastModifiedBy>
  <cp:revision>34</cp:revision>
  <dcterms:created xsi:type="dcterms:W3CDTF">2016-07-13T18:47:59Z</dcterms:created>
  <dcterms:modified xsi:type="dcterms:W3CDTF">2016-08-09T19:00:34Z</dcterms:modified>
</cp:coreProperties>
</file>